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68" r:id="rId3"/>
    <p:sldId id="270" r:id="rId4"/>
    <p:sldId id="271" r:id="rId5"/>
    <p:sldId id="272" r:id="rId6"/>
    <p:sldId id="273" r:id="rId7"/>
    <p:sldId id="274" r:id="rId8"/>
    <p:sldId id="275" r:id="rId9"/>
    <p:sldId id="276" r:id="rId10"/>
    <p:sldId id="277" r:id="rId11"/>
    <p:sldId id="278" r:id="rId12"/>
    <p:sldId id="279" r:id="rId13"/>
    <p:sldId id="267" r:id="rId14"/>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9FA6"/>
    <a:srgbClr val="B70025"/>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3" d="100"/>
          <a:sy n="103" d="100"/>
        </p:scale>
        <p:origin x="-1584" y="-156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792EFC-6EBB-BA40-875E-4ABDE88DDA5D}" type="doc">
      <dgm:prSet loTypeId="urn:microsoft.com/office/officeart/2009/3/layout/IncreasingArrowsProcess" loCatId="" qsTypeId="urn:microsoft.com/office/officeart/2005/8/quickstyle/simple4" qsCatId="simple" csTypeId="urn:microsoft.com/office/officeart/2005/8/colors/accent1_2" csCatId="accent1" phldr="1"/>
      <dgm:spPr/>
      <dgm:t>
        <a:bodyPr/>
        <a:lstStyle/>
        <a:p>
          <a:endParaRPr lang="en-US"/>
        </a:p>
      </dgm:t>
    </dgm:pt>
    <dgm:pt modelId="{F34628B9-1B3C-3445-AC58-2D3646CAA7E0}">
      <dgm:prSet phldrT="[Text]"/>
      <dgm:spPr/>
      <dgm:t>
        <a:bodyPr/>
        <a:lstStyle/>
        <a:p>
          <a:r>
            <a:rPr lang="en-US" dirty="0" smtClean="0"/>
            <a:t>STREAMS</a:t>
          </a:r>
          <a:endParaRPr lang="en-US" dirty="0"/>
        </a:p>
      </dgm:t>
    </dgm:pt>
    <dgm:pt modelId="{0E9322EF-AC11-CA4C-81EC-3C3604199B20}" type="parTrans" cxnId="{3A23D989-0CE3-E943-ACE2-EE988B6B701B}">
      <dgm:prSet/>
      <dgm:spPr/>
      <dgm:t>
        <a:bodyPr/>
        <a:lstStyle/>
        <a:p>
          <a:endParaRPr lang="en-US"/>
        </a:p>
      </dgm:t>
    </dgm:pt>
    <dgm:pt modelId="{7517301F-3E2F-9042-8781-6DF4164E7301}" type="sibTrans" cxnId="{3A23D989-0CE3-E943-ACE2-EE988B6B701B}">
      <dgm:prSet/>
      <dgm:spPr/>
      <dgm:t>
        <a:bodyPr/>
        <a:lstStyle/>
        <a:p>
          <a:endParaRPr lang="en-US"/>
        </a:p>
      </dgm:t>
    </dgm:pt>
    <dgm:pt modelId="{0AC55BA8-2F17-6B45-BB33-6CFF9729EA4A}">
      <dgm:prSet phldrT="[Text]"/>
      <dgm:spPr/>
      <dgm:t>
        <a:bodyPr/>
        <a:lstStyle/>
        <a:p>
          <a:r>
            <a:rPr lang="en-US" dirty="0" smtClean="0"/>
            <a:t>PASSKEYS</a:t>
          </a:r>
          <a:endParaRPr lang="en-US" dirty="0"/>
        </a:p>
      </dgm:t>
    </dgm:pt>
    <dgm:pt modelId="{9AF53C12-A95A-D24D-8200-B72B3CCA58FB}" type="parTrans" cxnId="{4D7EC4D1-D040-F644-B2E2-B749F9B27A8E}">
      <dgm:prSet/>
      <dgm:spPr/>
      <dgm:t>
        <a:bodyPr/>
        <a:lstStyle/>
        <a:p>
          <a:endParaRPr lang="en-US"/>
        </a:p>
      </dgm:t>
    </dgm:pt>
    <dgm:pt modelId="{5B38C258-9025-DF4B-8465-6729A03BBC3C}" type="sibTrans" cxnId="{4D7EC4D1-D040-F644-B2E2-B749F9B27A8E}">
      <dgm:prSet/>
      <dgm:spPr/>
      <dgm:t>
        <a:bodyPr/>
        <a:lstStyle/>
        <a:p>
          <a:endParaRPr lang="en-US"/>
        </a:p>
      </dgm:t>
    </dgm:pt>
    <dgm:pt modelId="{39014771-6E21-484F-B723-36304F48AE07}">
      <dgm:prSet phldrT="[Text]"/>
      <dgm:spPr/>
      <dgm:t>
        <a:bodyPr/>
        <a:lstStyle/>
        <a:p>
          <a:r>
            <a:rPr lang="en-US" dirty="0" smtClean="0"/>
            <a:t>*SITE MANAGER*</a:t>
          </a:r>
          <a:endParaRPr lang="en-US" dirty="0"/>
        </a:p>
      </dgm:t>
    </dgm:pt>
    <dgm:pt modelId="{E89BDF97-8DD3-EB40-8407-B7B1BC3D6A34}" type="parTrans" cxnId="{D0A3EE87-1F18-3D4A-8B44-4BD838BD3B9F}">
      <dgm:prSet/>
      <dgm:spPr/>
      <dgm:t>
        <a:bodyPr/>
        <a:lstStyle/>
        <a:p>
          <a:endParaRPr lang="en-US"/>
        </a:p>
      </dgm:t>
    </dgm:pt>
    <dgm:pt modelId="{7430030A-10A4-B44C-8568-7E481FB8064C}" type="sibTrans" cxnId="{D0A3EE87-1F18-3D4A-8B44-4BD838BD3B9F}">
      <dgm:prSet/>
      <dgm:spPr/>
      <dgm:t>
        <a:bodyPr/>
        <a:lstStyle/>
        <a:p>
          <a:endParaRPr lang="en-US"/>
        </a:p>
      </dgm:t>
    </dgm:pt>
    <dgm:pt modelId="{DF799884-BFAC-3B42-B995-61ACD85D1152}" type="pres">
      <dgm:prSet presAssocID="{E5792EFC-6EBB-BA40-875E-4ABDE88DDA5D}" presName="Name0" presStyleCnt="0">
        <dgm:presLayoutVars>
          <dgm:chMax val="5"/>
          <dgm:chPref val="5"/>
          <dgm:dir/>
          <dgm:animLvl val="lvl"/>
        </dgm:presLayoutVars>
      </dgm:prSet>
      <dgm:spPr/>
      <dgm:t>
        <a:bodyPr/>
        <a:lstStyle/>
        <a:p>
          <a:endParaRPr lang="en-US"/>
        </a:p>
      </dgm:t>
    </dgm:pt>
    <dgm:pt modelId="{45CA8310-0AE2-FE45-B008-C105F7AFF69F}" type="pres">
      <dgm:prSet presAssocID="{F34628B9-1B3C-3445-AC58-2D3646CAA7E0}" presName="parentText1" presStyleLbl="node1" presStyleIdx="0" presStyleCnt="3" custAng="560388" custScaleX="40532" custLinFactY="-35566" custLinFactNeighborX="42046" custLinFactNeighborY="-100000">
        <dgm:presLayoutVars>
          <dgm:chMax/>
          <dgm:chPref val="3"/>
          <dgm:bulletEnabled val="1"/>
        </dgm:presLayoutVars>
      </dgm:prSet>
      <dgm:spPr/>
      <dgm:t>
        <a:bodyPr/>
        <a:lstStyle/>
        <a:p>
          <a:endParaRPr lang="en-US"/>
        </a:p>
      </dgm:t>
    </dgm:pt>
    <dgm:pt modelId="{71571B66-3683-3F4B-A0A6-6D6B9262E5B5}" type="pres">
      <dgm:prSet presAssocID="{0AC55BA8-2F17-6B45-BB33-6CFF9729EA4A}" presName="parentText2" presStyleLbl="node1" presStyleIdx="1" presStyleCnt="3" custScaleX="60783" custLinFactNeighborX="37439" custLinFactNeighborY="-49302">
        <dgm:presLayoutVars>
          <dgm:chMax/>
          <dgm:chPref val="3"/>
          <dgm:bulletEnabled val="1"/>
        </dgm:presLayoutVars>
      </dgm:prSet>
      <dgm:spPr/>
      <dgm:t>
        <a:bodyPr/>
        <a:lstStyle/>
        <a:p>
          <a:endParaRPr lang="en-US"/>
        </a:p>
      </dgm:t>
    </dgm:pt>
    <dgm:pt modelId="{DFBDDAC8-5CFA-4841-8EC1-E4D4123E84CD}" type="pres">
      <dgm:prSet presAssocID="{39014771-6E21-484F-B723-36304F48AE07}" presName="parentText3" presStyleLbl="node1" presStyleIdx="2" presStyleCnt="3" custAng="21132581" custScaleX="106283" custLinFactNeighborX="28718" custLinFactNeighborY="38730">
        <dgm:presLayoutVars>
          <dgm:chMax/>
          <dgm:chPref val="3"/>
          <dgm:bulletEnabled val="1"/>
        </dgm:presLayoutVars>
      </dgm:prSet>
      <dgm:spPr/>
      <dgm:t>
        <a:bodyPr/>
        <a:lstStyle/>
        <a:p>
          <a:endParaRPr lang="en-US"/>
        </a:p>
      </dgm:t>
    </dgm:pt>
  </dgm:ptLst>
  <dgm:cxnLst>
    <dgm:cxn modelId="{18A541F4-C01B-7D4F-956B-AFC648A10E44}" type="presOf" srcId="{39014771-6E21-484F-B723-36304F48AE07}" destId="{DFBDDAC8-5CFA-4841-8EC1-E4D4123E84CD}" srcOrd="0" destOrd="0" presId="urn:microsoft.com/office/officeart/2009/3/layout/IncreasingArrowsProcess"/>
    <dgm:cxn modelId="{4D7EC4D1-D040-F644-B2E2-B749F9B27A8E}" srcId="{E5792EFC-6EBB-BA40-875E-4ABDE88DDA5D}" destId="{0AC55BA8-2F17-6B45-BB33-6CFF9729EA4A}" srcOrd="1" destOrd="0" parTransId="{9AF53C12-A95A-D24D-8200-B72B3CCA58FB}" sibTransId="{5B38C258-9025-DF4B-8465-6729A03BBC3C}"/>
    <dgm:cxn modelId="{23732F3F-E40D-1E47-94D7-D7D21D401A6B}" type="presOf" srcId="{0AC55BA8-2F17-6B45-BB33-6CFF9729EA4A}" destId="{71571B66-3683-3F4B-A0A6-6D6B9262E5B5}" srcOrd="0" destOrd="0" presId="urn:microsoft.com/office/officeart/2009/3/layout/IncreasingArrowsProcess"/>
    <dgm:cxn modelId="{3A23D989-0CE3-E943-ACE2-EE988B6B701B}" srcId="{E5792EFC-6EBB-BA40-875E-4ABDE88DDA5D}" destId="{F34628B9-1B3C-3445-AC58-2D3646CAA7E0}" srcOrd="0" destOrd="0" parTransId="{0E9322EF-AC11-CA4C-81EC-3C3604199B20}" sibTransId="{7517301F-3E2F-9042-8781-6DF4164E7301}"/>
    <dgm:cxn modelId="{D0A3EE87-1F18-3D4A-8B44-4BD838BD3B9F}" srcId="{E5792EFC-6EBB-BA40-875E-4ABDE88DDA5D}" destId="{39014771-6E21-484F-B723-36304F48AE07}" srcOrd="2" destOrd="0" parTransId="{E89BDF97-8DD3-EB40-8407-B7B1BC3D6A34}" sibTransId="{7430030A-10A4-B44C-8568-7E481FB8064C}"/>
    <dgm:cxn modelId="{913443BF-07D2-5848-948E-06B912F6A60D}" type="presOf" srcId="{F34628B9-1B3C-3445-AC58-2D3646CAA7E0}" destId="{45CA8310-0AE2-FE45-B008-C105F7AFF69F}" srcOrd="0" destOrd="0" presId="urn:microsoft.com/office/officeart/2009/3/layout/IncreasingArrowsProcess"/>
    <dgm:cxn modelId="{51B416FD-E158-724A-AE54-88CCAE49A4AA}" type="presOf" srcId="{E5792EFC-6EBB-BA40-875E-4ABDE88DDA5D}" destId="{DF799884-BFAC-3B42-B995-61ACD85D1152}" srcOrd="0" destOrd="0" presId="urn:microsoft.com/office/officeart/2009/3/layout/IncreasingArrowsProcess"/>
    <dgm:cxn modelId="{CC67E35E-135F-CC48-A431-84F742C2A83F}" type="presParOf" srcId="{DF799884-BFAC-3B42-B995-61ACD85D1152}" destId="{45CA8310-0AE2-FE45-B008-C105F7AFF69F}" srcOrd="0" destOrd="0" presId="urn:microsoft.com/office/officeart/2009/3/layout/IncreasingArrowsProcess"/>
    <dgm:cxn modelId="{AE191B5E-3B96-C647-B2BF-4960F51D1E59}" type="presParOf" srcId="{DF799884-BFAC-3B42-B995-61ACD85D1152}" destId="{71571B66-3683-3F4B-A0A6-6D6B9262E5B5}" srcOrd="1" destOrd="0" presId="urn:microsoft.com/office/officeart/2009/3/layout/IncreasingArrowsProcess"/>
    <dgm:cxn modelId="{898927E8-EC24-B14F-84E2-AB34C5BD9104}" type="presParOf" srcId="{DF799884-BFAC-3B42-B995-61ACD85D1152}" destId="{DFBDDAC8-5CFA-4841-8EC1-E4D4123E84CD}" srcOrd="2"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CA8310-0AE2-FE45-B008-C105F7AFF69F}">
      <dsp:nvSpPr>
        <dsp:cNvPr id="0" name=""/>
        <dsp:cNvSpPr/>
      </dsp:nvSpPr>
      <dsp:spPr>
        <a:xfrm rot="560388">
          <a:off x="2789025" y="1369496"/>
          <a:ext cx="2007549" cy="721345"/>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254000" bIns="114514" numCol="1" spcCol="1270" anchor="ctr" anchorCtr="0">
          <a:noAutofit/>
        </a:bodyPr>
        <a:lstStyle/>
        <a:p>
          <a:pPr lvl="0" algn="l" defTabSz="577850">
            <a:lnSpc>
              <a:spcPct val="90000"/>
            </a:lnSpc>
            <a:spcBef>
              <a:spcPct val="0"/>
            </a:spcBef>
            <a:spcAft>
              <a:spcPct val="35000"/>
            </a:spcAft>
          </a:pPr>
          <a:r>
            <a:rPr lang="en-US" sz="1300" kern="1200" dirty="0" smtClean="0"/>
            <a:t>STREAMS</a:t>
          </a:r>
          <a:endParaRPr lang="en-US" sz="1300" kern="1200" dirty="0"/>
        </a:p>
      </dsp:txBody>
      <dsp:txXfrm>
        <a:off x="2790220" y="1535199"/>
        <a:ext cx="1827213" cy="360673"/>
      </dsp:txXfrm>
    </dsp:sp>
    <dsp:sp modelId="{71571B66-3683-3F4B-A0A6-6D6B9262E5B5}">
      <dsp:nvSpPr>
        <dsp:cNvPr id="0" name=""/>
        <dsp:cNvSpPr/>
      </dsp:nvSpPr>
      <dsp:spPr>
        <a:xfrm>
          <a:off x="2714575" y="2232206"/>
          <a:ext cx="2083322" cy="721345"/>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254000" bIns="114514" numCol="1" spcCol="1270" anchor="ctr" anchorCtr="0">
          <a:noAutofit/>
        </a:bodyPr>
        <a:lstStyle/>
        <a:p>
          <a:pPr lvl="0" algn="l" defTabSz="577850">
            <a:lnSpc>
              <a:spcPct val="90000"/>
            </a:lnSpc>
            <a:spcBef>
              <a:spcPct val="0"/>
            </a:spcBef>
            <a:spcAft>
              <a:spcPct val="35000"/>
            </a:spcAft>
          </a:pPr>
          <a:r>
            <a:rPr lang="en-US" sz="1300" kern="1200" dirty="0" smtClean="0"/>
            <a:t>PASSKEYS</a:t>
          </a:r>
          <a:endParaRPr lang="en-US" sz="1300" kern="1200" dirty="0"/>
        </a:p>
      </dsp:txBody>
      <dsp:txXfrm>
        <a:off x="2714575" y="2412542"/>
        <a:ext cx="1902986" cy="360673"/>
      </dsp:txXfrm>
    </dsp:sp>
    <dsp:sp modelId="{DFBDDAC8-5CFA-4841-8EC1-E4D4123E84CD}">
      <dsp:nvSpPr>
        <dsp:cNvPr id="0" name=""/>
        <dsp:cNvSpPr/>
      </dsp:nvSpPr>
      <dsp:spPr>
        <a:xfrm rot="21132581">
          <a:off x="2771263" y="3107669"/>
          <a:ext cx="2021451" cy="721345"/>
        </a:xfrm>
        <a:prstGeom prst="rightArrow">
          <a:avLst>
            <a:gd name="adj1" fmla="val 50000"/>
            <a:gd name="adj2"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254000" bIns="114514" numCol="1" spcCol="1270" anchor="ctr" anchorCtr="0">
          <a:noAutofit/>
        </a:bodyPr>
        <a:lstStyle/>
        <a:p>
          <a:pPr lvl="0" algn="l" defTabSz="577850">
            <a:lnSpc>
              <a:spcPct val="90000"/>
            </a:lnSpc>
            <a:spcBef>
              <a:spcPct val="0"/>
            </a:spcBef>
            <a:spcAft>
              <a:spcPct val="35000"/>
            </a:spcAft>
          </a:pPr>
          <a:r>
            <a:rPr lang="en-US" sz="1300" kern="1200" dirty="0" smtClean="0"/>
            <a:t>*SITE MANAGER*</a:t>
          </a:r>
          <a:endParaRPr lang="en-US" sz="1300" kern="1200" dirty="0"/>
        </a:p>
      </dsp:txBody>
      <dsp:txXfrm>
        <a:off x="2772095" y="3300227"/>
        <a:ext cx="1841115" cy="360673"/>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B301B02B-BD59-9746-92E6-DBF27F243366}" type="datetimeFigureOut">
              <a:rPr lang="en-US"/>
              <a:pPr>
                <a:defRPr/>
              </a:pPr>
              <a:t>8/17/17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5CA15384-D0F1-D94B-829F-4879F92E3BF1}" type="slidenum">
              <a:rPr lang="en-US"/>
              <a:pPr>
                <a:defRPr/>
              </a:pPr>
              <a:t>‹#›</a:t>
            </a:fld>
            <a:endParaRPr lang="en-US"/>
          </a:p>
        </p:txBody>
      </p:sp>
    </p:spTree>
    <p:extLst>
      <p:ext uri="{BB962C8B-B14F-4D97-AF65-F5344CB8AC3E}">
        <p14:creationId xmlns:p14="http://schemas.microsoft.com/office/powerpoint/2010/main" val="957144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935038" y="3252788"/>
            <a:ext cx="10325100" cy="0"/>
          </a:xfrm>
          <a:prstGeom prst="line">
            <a:avLst/>
          </a:prstGeom>
          <a:ln w="38100"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69900" y="1122363"/>
            <a:ext cx="11252200" cy="1747837"/>
          </a:xfrm>
        </p:spPr>
        <p:txBody>
          <a:bodyPr anchor="b"/>
          <a:lstStyle>
            <a:lvl1pPr algn="ctr">
              <a:defRPr sz="60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16230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flipV="1">
            <a:off x="935038" y="1754188"/>
            <a:ext cx="10325100" cy="0"/>
          </a:xfrm>
          <a:prstGeom prst="line">
            <a:avLst/>
          </a:prstGeom>
          <a:ln w="38100" cmpd="sng">
            <a:solidFill>
              <a:srgbClr val="629FA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n>
                  <a:solidFill>
                    <a:srgbClr val="404040"/>
                  </a:solidFill>
                </a:ln>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102B12B-F355-2E4E-827A-D8A83B90ED6A}" type="datetimeFigureOut">
              <a:rPr lang="en-US"/>
              <a:pPr>
                <a:defRPr/>
              </a:pPr>
              <a:t>8/17/17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C4E3A4-A806-A843-AD61-728C3BBCC383}" type="slidenum">
              <a:rPr lang="en-US"/>
              <a:pPr>
                <a:defRPr/>
              </a:pPr>
              <a:t>‹#›</a:t>
            </a:fld>
            <a:endParaRPr lang="en-US"/>
          </a:p>
        </p:txBody>
      </p:sp>
    </p:spTree>
    <p:extLst>
      <p:ext uri="{BB962C8B-B14F-4D97-AF65-F5344CB8AC3E}">
        <p14:creationId xmlns:p14="http://schemas.microsoft.com/office/powerpoint/2010/main" val="401306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flipV="1">
            <a:off x="935038" y="1754188"/>
            <a:ext cx="10325100" cy="0"/>
          </a:xfrm>
          <a:prstGeom prst="line">
            <a:avLst/>
          </a:prstGeom>
          <a:ln w="38100" cmpd="sng">
            <a:solidFill>
              <a:srgbClr val="629FA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p:txBody>
          <a:bodyPr/>
          <a:lstStyle>
            <a:lvl1pPr>
              <a:defRPr/>
            </a:lvl1pPr>
          </a:lstStyle>
          <a:p>
            <a:pPr>
              <a:defRPr/>
            </a:pPr>
            <a:fld id="{F89A2DEE-BDF7-1249-B33E-879CE1E2AD46}" type="datetimeFigureOut">
              <a:rPr lang="en-US"/>
              <a:pPr>
                <a:defRPr/>
              </a:pPr>
              <a:t>8/17/17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2D9777A-6288-204C-B8CF-F890F36D9946}" type="slidenum">
              <a:rPr lang="en-US"/>
              <a:pPr>
                <a:defRPr/>
              </a:pPr>
              <a:t>‹#›</a:t>
            </a:fld>
            <a:endParaRPr lang="en-US" dirty="0"/>
          </a:p>
        </p:txBody>
      </p:sp>
    </p:spTree>
    <p:extLst>
      <p:ext uri="{BB962C8B-B14F-4D97-AF65-F5344CB8AC3E}">
        <p14:creationId xmlns:p14="http://schemas.microsoft.com/office/powerpoint/2010/main" val="14620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New Sectio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flipV="1">
            <a:off x="935038" y="3252788"/>
            <a:ext cx="10325100" cy="0"/>
          </a:xfrm>
          <a:prstGeom prst="line">
            <a:avLst/>
          </a:prstGeom>
          <a:ln w="38100" cmpd="sng">
            <a:solidFill>
              <a:srgbClr val="629FA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469900" y="1122363"/>
            <a:ext cx="11252200" cy="1747837"/>
          </a:xfrm>
        </p:spPr>
        <p:txBody>
          <a:bodyPr anchor="b"/>
          <a:lstStyle>
            <a:lvl1pPr algn="ctr">
              <a:defRPr sz="6000">
                <a:solidFill>
                  <a:srgbClr val="40404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40404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90288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flipV="1">
            <a:off x="935038" y="1754188"/>
            <a:ext cx="10325100" cy="0"/>
          </a:xfrm>
          <a:prstGeom prst="line">
            <a:avLst/>
          </a:prstGeom>
          <a:ln w="38100" cmpd="sng">
            <a:solidFill>
              <a:srgbClr val="629FA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6"/>
          <p:cNvSpPr>
            <a:spLocks noGrp="1"/>
          </p:cNvSpPr>
          <p:nvPr>
            <p:ph type="dt" sz="half" idx="10"/>
          </p:nvPr>
        </p:nvSpPr>
        <p:spPr/>
        <p:txBody>
          <a:bodyPr/>
          <a:lstStyle>
            <a:lvl1pPr>
              <a:defRPr/>
            </a:lvl1pPr>
          </a:lstStyle>
          <a:p>
            <a:pPr>
              <a:defRPr/>
            </a:pPr>
            <a:fld id="{DDC29FDD-87C7-1F48-85CA-F63D665B887F}" type="datetimeFigureOut">
              <a:rPr lang="en-US"/>
              <a:pPr>
                <a:defRPr/>
              </a:pPr>
              <a:t>8/17/17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1284E8A-B5FF-E144-AD51-40C4757E34C0}" type="slidenum">
              <a:rPr lang="en-US"/>
              <a:pPr>
                <a:defRPr/>
              </a:pPr>
              <a:t>‹#›</a:t>
            </a:fld>
            <a:endParaRPr lang="en-US"/>
          </a:p>
        </p:txBody>
      </p:sp>
    </p:spTree>
    <p:extLst>
      <p:ext uri="{BB962C8B-B14F-4D97-AF65-F5344CB8AC3E}">
        <p14:creationId xmlns:p14="http://schemas.microsoft.com/office/powerpoint/2010/main" val="3338502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flipV="1">
            <a:off x="935038" y="1754188"/>
            <a:ext cx="10325100" cy="0"/>
          </a:xfrm>
          <a:prstGeom prst="line">
            <a:avLst/>
          </a:prstGeom>
          <a:ln w="38100" cmpd="sng">
            <a:solidFill>
              <a:srgbClr val="629FA6"/>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2"/>
          <p:cNvSpPr>
            <a:spLocks noGrp="1"/>
          </p:cNvSpPr>
          <p:nvPr>
            <p:ph type="dt" sz="half" idx="10"/>
          </p:nvPr>
        </p:nvSpPr>
        <p:spPr/>
        <p:txBody>
          <a:bodyPr/>
          <a:lstStyle>
            <a:lvl1pPr>
              <a:defRPr/>
            </a:lvl1pPr>
          </a:lstStyle>
          <a:p>
            <a:pPr>
              <a:defRPr/>
            </a:pPr>
            <a:fld id="{7E0E41F2-74FE-7248-98EA-74940382A0AD}" type="datetimeFigureOut">
              <a:rPr lang="en-US"/>
              <a:pPr>
                <a:defRPr/>
              </a:pPr>
              <a:t>8/17/17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B22C962-AF9A-C041-9139-F6CD3A977618}" type="slidenum">
              <a:rPr lang="en-US"/>
              <a:pPr>
                <a:defRPr/>
              </a:pPr>
              <a:t>‹#›</a:t>
            </a:fld>
            <a:endParaRPr lang="en-US"/>
          </a:p>
        </p:txBody>
      </p:sp>
    </p:spTree>
    <p:extLst>
      <p:ext uri="{BB962C8B-B14F-4D97-AF65-F5344CB8AC3E}">
        <p14:creationId xmlns:p14="http://schemas.microsoft.com/office/powerpoint/2010/main" val="2234049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hank You">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8826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101D36DE-758F-1745-B4E4-E080A1774258}" type="datetimeFigureOut">
              <a:rPr lang="en-US"/>
              <a:pPr>
                <a:defRPr/>
              </a:pPr>
              <a:t>8/17/17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8B444E7-2E0C-534B-9023-82BFEEA9F49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rtl="0" eaLnBrk="0" fontAlgn="base" hangingPunct="0">
        <a:lnSpc>
          <a:spcPct val="90000"/>
        </a:lnSpc>
        <a:spcBef>
          <a:spcPct val="0"/>
        </a:spcBef>
        <a:spcAft>
          <a:spcPct val="0"/>
        </a:spcAft>
        <a:defRPr sz="4400" kern="1200">
          <a:solidFill>
            <a:srgbClr val="404040"/>
          </a:solidFill>
          <a:latin typeface="Georgia"/>
          <a:ea typeface="ＭＳ Ｐゴシック" charset="0"/>
          <a:cs typeface="Georgia"/>
        </a:defRPr>
      </a:lvl1pPr>
      <a:lvl2pPr algn="l" rtl="0" eaLnBrk="0" fontAlgn="base" hangingPunct="0">
        <a:lnSpc>
          <a:spcPct val="90000"/>
        </a:lnSpc>
        <a:spcBef>
          <a:spcPct val="0"/>
        </a:spcBef>
        <a:spcAft>
          <a:spcPct val="0"/>
        </a:spcAft>
        <a:defRPr sz="4400">
          <a:solidFill>
            <a:srgbClr val="404040"/>
          </a:solidFill>
          <a:latin typeface="Georgia" charset="0"/>
          <a:ea typeface="ＭＳ Ｐゴシック" charset="0"/>
        </a:defRPr>
      </a:lvl2pPr>
      <a:lvl3pPr algn="l" rtl="0" eaLnBrk="0" fontAlgn="base" hangingPunct="0">
        <a:lnSpc>
          <a:spcPct val="90000"/>
        </a:lnSpc>
        <a:spcBef>
          <a:spcPct val="0"/>
        </a:spcBef>
        <a:spcAft>
          <a:spcPct val="0"/>
        </a:spcAft>
        <a:defRPr sz="4400">
          <a:solidFill>
            <a:srgbClr val="404040"/>
          </a:solidFill>
          <a:latin typeface="Georgia" charset="0"/>
          <a:ea typeface="ＭＳ Ｐゴシック" charset="0"/>
        </a:defRPr>
      </a:lvl3pPr>
      <a:lvl4pPr algn="l" rtl="0" eaLnBrk="0" fontAlgn="base" hangingPunct="0">
        <a:lnSpc>
          <a:spcPct val="90000"/>
        </a:lnSpc>
        <a:spcBef>
          <a:spcPct val="0"/>
        </a:spcBef>
        <a:spcAft>
          <a:spcPct val="0"/>
        </a:spcAft>
        <a:defRPr sz="4400">
          <a:solidFill>
            <a:srgbClr val="404040"/>
          </a:solidFill>
          <a:latin typeface="Georgia" charset="0"/>
          <a:ea typeface="ＭＳ Ｐゴシック" charset="0"/>
        </a:defRPr>
      </a:lvl4pPr>
      <a:lvl5pPr algn="l" rtl="0" eaLnBrk="0" fontAlgn="base" hangingPunct="0">
        <a:lnSpc>
          <a:spcPct val="90000"/>
        </a:lnSpc>
        <a:spcBef>
          <a:spcPct val="0"/>
        </a:spcBef>
        <a:spcAft>
          <a:spcPct val="0"/>
        </a:spcAft>
        <a:defRPr sz="4400">
          <a:solidFill>
            <a:srgbClr val="404040"/>
          </a:solidFill>
          <a:latin typeface="Georgia" charset="0"/>
          <a:ea typeface="ＭＳ Ｐゴシック" charset="0"/>
        </a:defRPr>
      </a:lvl5pPr>
      <a:lvl6pPr marL="457200" algn="l" rtl="0" fontAlgn="base">
        <a:lnSpc>
          <a:spcPct val="90000"/>
        </a:lnSpc>
        <a:spcBef>
          <a:spcPct val="0"/>
        </a:spcBef>
        <a:spcAft>
          <a:spcPct val="0"/>
        </a:spcAft>
        <a:defRPr sz="4400">
          <a:solidFill>
            <a:srgbClr val="404040"/>
          </a:solidFill>
          <a:latin typeface="Georgia" charset="0"/>
          <a:ea typeface="ＭＳ Ｐゴシック" charset="0"/>
        </a:defRPr>
      </a:lvl6pPr>
      <a:lvl7pPr marL="914400" algn="l" rtl="0" fontAlgn="base">
        <a:lnSpc>
          <a:spcPct val="90000"/>
        </a:lnSpc>
        <a:spcBef>
          <a:spcPct val="0"/>
        </a:spcBef>
        <a:spcAft>
          <a:spcPct val="0"/>
        </a:spcAft>
        <a:defRPr sz="4400">
          <a:solidFill>
            <a:srgbClr val="404040"/>
          </a:solidFill>
          <a:latin typeface="Georgia" charset="0"/>
          <a:ea typeface="ＭＳ Ｐゴシック" charset="0"/>
        </a:defRPr>
      </a:lvl7pPr>
      <a:lvl8pPr marL="1371600" algn="l" rtl="0" fontAlgn="base">
        <a:lnSpc>
          <a:spcPct val="90000"/>
        </a:lnSpc>
        <a:spcBef>
          <a:spcPct val="0"/>
        </a:spcBef>
        <a:spcAft>
          <a:spcPct val="0"/>
        </a:spcAft>
        <a:defRPr sz="4400">
          <a:solidFill>
            <a:srgbClr val="404040"/>
          </a:solidFill>
          <a:latin typeface="Georgia" charset="0"/>
          <a:ea typeface="ＭＳ Ｐゴシック" charset="0"/>
        </a:defRPr>
      </a:lvl8pPr>
      <a:lvl9pPr marL="1828800" algn="l" rtl="0" fontAlgn="base">
        <a:lnSpc>
          <a:spcPct val="90000"/>
        </a:lnSpc>
        <a:spcBef>
          <a:spcPct val="0"/>
        </a:spcBef>
        <a:spcAft>
          <a:spcPct val="0"/>
        </a:spcAft>
        <a:defRPr sz="4400">
          <a:solidFill>
            <a:srgbClr val="404040"/>
          </a:solidFill>
          <a:latin typeface="Georgia" charset="0"/>
          <a:ea typeface="ＭＳ Ｐゴシック" charset="0"/>
        </a:defRPr>
      </a:lvl9pPr>
    </p:titleStyle>
    <p:bodyStyle>
      <a:lvl1pPr marL="228600" indent="-228600" algn="l" rtl="0" eaLnBrk="0" fontAlgn="base" hangingPunct="0">
        <a:lnSpc>
          <a:spcPct val="90000"/>
        </a:lnSpc>
        <a:spcBef>
          <a:spcPts val="1000"/>
        </a:spcBef>
        <a:spcAft>
          <a:spcPct val="0"/>
        </a:spcAft>
        <a:buFont typeface="Arial" charset="0"/>
        <a:buChar char="•"/>
        <a:defRPr sz="2400" kern="1200">
          <a:solidFill>
            <a:srgbClr val="404040"/>
          </a:solidFill>
          <a:latin typeface="Arial"/>
          <a:ea typeface="ＭＳ Ｐゴシック" charset="0"/>
          <a:cs typeface="Arial"/>
        </a:defRPr>
      </a:lvl1pPr>
      <a:lvl2pPr marL="685800" indent="-228600" algn="l" rtl="0" eaLnBrk="0" fontAlgn="base" hangingPunct="0">
        <a:lnSpc>
          <a:spcPct val="90000"/>
        </a:lnSpc>
        <a:spcBef>
          <a:spcPts val="500"/>
        </a:spcBef>
        <a:spcAft>
          <a:spcPct val="0"/>
        </a:spcAft>
        <a:buFont typeface="Arial" charset="0"/>
        <a:buChar char="•"/>
        <a:defRPr sz="2400" kern="1200">
          <a:solidFill>
            <a:srgbClr val="404040"/>
          </a:solidFill>
          <a:latin typeface="Arial"/>
          <a:ea typeface="ＭＳ Ｐゴシック" charset="0"/>
          <a:cs typeface="Arial"/>
        </a:defRPr>
      </a:lvl2pPr>
      <a:lvl3pPr marL="1143000" indent="-228600" algn="l" rtl="0" eaLnBrk="0" fontAlgn="base" hangingPunct="0">
        <a:lnSpc>
          <a:spcPct val="90000"/>
        </a:lnSpc>
        <a:spcBef>
          <a:spcPts val="500"/>
        </a:spcBef>
        <a:spcAft>
          <a:spcPct val="0"/>
        </a:spcAft>
        <a:buFont typeface="Arial" charset="0"/>
        <a:buChar char="•"/>
        <a:defRPr sz="2000" kern="1200">
          <a:solidFill>
            <a:srgbClr val="404040"/>
          </a:solidFill>
          <a:latin typeface="Arial"/>
          <a:ea typeface="ＭＳ Ｐゴシック" charset="0"/>
          <a:cs typeface="Arial"/>
        </a:defRPr>
      </a:lvl3pPr>
      <a:lvl4pPr marL="1600200" indent="-228600" algn="l" rtl="0" eaLnBrk="0" fontAlgn="base" hangingPunct="0">
        <a:lnSpc>
          <a:spcPct val="90000"/>
        </a:lnSpc>
        <a:spcBef>
          <a:spcPts val="500"/>
        </a:spcBef>
        <a:spcAft>
          <a:spcPct val="0"/>
        </a:spcAft>
        <a:buFont typeface="Arial" charset="0"/>
        <a:buChar char="•"/>
        <a:defRPr kern="1200">
          <a:solidFill>
            <a:srgbClr val="404040"/>
          </a:solidFill>
          <a:latin typeface="Arial"/>
          <a:ea typeface="ＭＳ Ｐゴシック" charset="0"/>
          <a:cs typeface="Arial"/>
        </a:defRPr>
      </a:lvl4pPr>
      <a:lvl5pPr marL="2057400" indent="-228600" algn="l" rtl="0" eaLnBrk="0" fontAlgn="base" hangingPunct="0">
        <a:lnSpc>
          <a:spcPct val="90000"/>
        </a:lnSpc>
        <a:spcBef>
          <a:spcPts val="500"/>
        </a:spcBef>
        <a:spcAft>
          <a:spcPct val="0"/>
        </a:spcAft>
        <a:buFont typeface="Arial" charset="0"/>
        <a:buChar char="•"/>
        <a:defRPr kern="1200">
          <a:solidFill>
            <a:srgbClr val="404040"/>
          </a:solidFill>
          <a:latin typeface="Arial"/>
          <a:ea typeface="ＭＳ Ｐゴシック" charset="0"/>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mailto:Thomas.ketchersid@fwisd.org" TargetMode="External"/><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hyperlink" Target="http://www.fwisd.org/train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wis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p:txBody>
          <a:bodyPr/>
          <a:lstStyle/>
          <a:p>
            <a:pPr eaLnBrk="1" hangingPunct="1"/>
            <a:r>
              <a:rPr lang="en-US" dirty="0" smtClean="0">
                <a:latin typeface="Georgia" charset="0"/>
              </a:rPr>
              <a:t>Blackboard </a:t>
            </a:r>
            <a:r>
              <a:rPr lang="en-US" dirty="0" smtClean="0">
                <a:latin typeface="Georgia" charset="0"/>
              </a:rPr>
              <a:t>Essentials</a:t>
            </a:r>
            <a:endParaRPr lang="en-US" dirty="0">
              <a:latin typeface="Georgia" charset="0"/>
            </a:endParaRPr>
          </a:p>
        </p:txBody>
      </p:sp>
      <p:sp>
        <p:nvSpPr>
          <p:cNvPr id="10242" name="Subtitle 2"/>
          <p:cNvSpPr>
            <a:spLocks noGrp="1"/>
          </p:cNvSpPr>
          <p:nvPr>
            <p:ph type="subTitle" idx="1"/>
          </p:nvPr>
        </p:nvSpPr>
        <p:spPr/>
        <p:txBody>
          <a:bodyPr/>
          <a:lstStyle/>
          <a:p>
            <a:pPr eaLnBrk="1" hangingPunct="1"/>
            <a:r>
              <a:rPr lang="en-US" dirty="0" smtClean="0">
                <a:latin typeface="Arial" charset="0"/>
              </a:rPr>
              <a:t>FWISD </a:t>
            </a:r>
          </a:p>
          <a:p>
            <a:pPr eaLnBrk="1" hangingPunct="1"/>
            <a:r>
              <a:rPr lang="en-US" dirty="0" smtClean="0">
                <a:latin typeface="Arial" charset="0"/>
              </a:rPr>
              <a:t>Division of </a:t>
            </a:r>
            <a:r>
              <a:rPr lang="en-US" dirty="0" smtClean="0">
                <a:latin typeface="Arial" charset="0"/>
              </a:rPr>
              <a:t>Communication</a:t>
            </a: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Sites &amp; Channels</a:t>
            </a:r>
            <a:endParaRPr lang="en-US" dirty="0">
              <a:ea typeface="+mj-ea"/>
            </a:endParaRPr>
          </a:p>
        </p:txBody>
      </p:sp>
      <p:sp>
        <p:nvSpPr>
          <p:cNvPr id="6" name="Content Placeholder 5"/>
          <p:cNvSpPr>
            <a:spLocks noGrp="1"/>
          </p:cNvSpPr>
          <p:nvPr>
            <p:ph idx="1"/>
          </p:nvPr>
        </p:nvSpPr>
        <p:spPr>
          <a:xfrm>
            <a:off x="558800" y="1838325"/>
            <a:ext cx="10515600" cy="4351338"/>
          </a:xfrm>
        </p:spPr>
        <p:txBody>
          <a:bodyPr/>
          <a:lstStyle/>
          <a:p>
            <a:pPr lvl="1"/>
            <a:r>
              <a:rPr lang="en-US" dirty="0" smtClean="0"/>
              <a:t>On the left hand side of your Site Manager you will</a:t>
            </a:r>
            <a:br>
              <a:rPr lang="en-US" dirty="0" smtClean="0"/>
            </a:br>
            <a:r>
              <a:rPr lang="en-US" dirty="0" smtClean="0"/>
              <a:t>find the “Sites &amp; Channels” area</a:t>
            </a:r>
          </a:p>
          <a:p>
            <a:pPr lvl="1"/>
            <a:r>
              <a:rPr lang="en-US" dirty="0" smtClean="0"/>
              <a:t>Your site’s channels are listed below your campus name </a:t>
            </a:r>
            <a:endParaRPr lang="en-US" dirty="0"/>
          </a:p>
          <a:p>
            <a:pPr lvl="1"/>
            <a:r>
              <a:rPr lang="en-US" dirty="0" smtClean="0"/>
              <a:t>The channels correspond with the menu items on </a:t>
            </a:r>
            <a:br>
              <a:rPr lang="en-US" dirty="0" smtClean="0"/>
            </a:br>
            <a:r>
              <a:rPr lang="en-US" dirty="0" smtClean="0"/>
              <a:t>your homepage</a:t>
            </a:r>
          </a:p>
          <a:p>
            <a:pPr lvl="2"/>
            <a:endParaRPr lang="en-US" b="1" dirty="0"/>
          </a:p>
        </p:txBody>
      </p:sp>
      <p:pic>
        <p:nvPicPr>
          <p:cNvPr id="2" name="Picture 1" descr="Screen Shot 2017-08-17 at 11.20.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2013" y="1972638"/>
            <a:ext cx="2535336" cy="4392202"/>
          </a:xfrm>
          <a:prstGeom prst="rect">
            <a:avLst/>
          </a:prstGeom>
          <a:ln>
            <a:noFill/>
          </a:ln>
          <a:effectLst>
            <a:outerShdw blurRad="292100" dist="139700" dir="2700000" algn="tl" rotWithShape="0">
              <a:srgbClr val="333333">
                <a:alpha val="65000"/>
              </a:srgbClr>
            </a:outerShdw>
          </a:effectLst>
        </p:spPr>
      </p:pic>
      <p:pic>
        <p:nvPicPr>
          <p:cNvPr id="7" name="Picture 6" descr="Screen Shot 2017-08-17 at 1.12.1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102" y="4253501"/>
            <a:ext cx="8773226" cy="1979687"/>
          </a:xfrm>
          <a:prstGeom prst="rect">
            <a:avLst/>
          </a:prstGeom>
          <a:ln>
            <a:noFill/>
          </a:ln>
          <a:effectLst>
            <a:outerShdw blurRad="292100" dist="139700" dir="2700000" algn="tl" rotWithShape="0">
              <a:srgbClr val="333333">
                <a:alpha val="65000"/>
              </a:srgbClr>
            </a:outerShdw>
          </a:effectLst>
        </p:spPr>
      </p:pic>
      <p:cxnSp>
        <p:nvCxnSpPr>
          <p:cNvPr id="9" name="Straight Arrow Connector 8"/>
          <p:cNvCxnSpPr/>
          <p:nvPr/>
        </p:nvCxnSpPr>
        <p:spPr>
          <a:xfrm flipV="1">
            <a:off x="3070349" y="2995944"/>
            <a:ext cx="6350322" cy="2046612"/>
          </a:xfrm>
          <a:prstGeom prst="straightConnector1">
            <a:avLst/>
          </a:prstGeom>
          <a:ln w="28575"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4266429" y="3526091"/>
            <a:ext cx="5191234" cy="1504136"/>
          </a:xfrm>
          <a:prstGeom prst="straightConnector1">
            <a:avLst/>
          </a:prstGeom>
          <a:ln w="28575"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5215895" y="3994592"/>
            <a:ext cx="4254098" cy="1084951"/>
          </a:xfrm>
          <a:prstGeom prst="straightConnector1">
            <a:avLst/>
          </a:prstGeom>
          <a:ln w="28575"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51574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Sites &amp; Channels</a:t>
            </a:r>
            <a:endParaRPr lang="en-US" dirty="0">
              <a:ea typeface="+mj-ea"/>
            </a:endParaRPr>
          </a:p>
        </p:txBody>
      </p:sp>
      <p:sp>
        <p:nvSpPr>
          <p:cNvPr id="6" name="Content Placeholder 5"/>
          <p:cNvSpPr>
            <a:spLocks noGrp="1"/>
          </p:cNvSpPr>
          <p:nvPr>
            <p:ph idx="1"/>
          </p:nvPr>
        </p:nvSpPr>
        <p:spPr>
          <a:xfrm>
            <a:off x="558800" y="1838325"/>
            <a:ext cx="10515600" cy="4351338"/>
          </a:xfrm>
        </p:spPr>
        <p:txBody>
          <a:bodyPr/>
          <a:lstStyle/>
          <a:p>
            <a:pPr lvl="2"/>
            <a:r>
              <a:rPr lang="en-US" dirty="0" smtClean="0"/>
              <a:t>To edit/add content to any of the channels, </a:t>
            </a:r>
            <a:r>
              <a:rPr lang="en-US" dirty="0" smtClean="0"/>
              <a:t/>
            </a:r>
            <a:br>
              <a:rPr lang="en-US" dirty="0" smtClean="0"/>
            </a:br>
            <a:r>
              <a:rPr lang="en-US" dirty="0" smtClean="0"/>
              <a:t>simply </a:t>
            </a:r>
            <a:r>
              <a:rPr lang="en-US" dirty="0" smtClean="0"/>
              <a:t>click it and you can add, edit and </a:t>
            </a:r>
            <a:r>
              <a:rPr lang="en-US" dirty="0" smtClean="0"/>
              <a:t/>
            </a:r>
            <a:br>
              <a:rPr lang="en-US" dirty="0" smtClean="0"/>
            </a:br>
            <a:r>
              <a:rPr lang="en-US" dirty="0" smtClean="0"/>
              <a:t>organize </a:t>
            </a:r>
            <a:r>
              <a:rPr lang="en-US" dirty="0" smtClean="0"/>
              <a:t>apps the same way we covered </a:t>
            </a:r>
            <a:r>
              <a:rPr lang="en-US" dirty="0" smtClean="0"/>
              <a:t/>
            </a:r>
            <a:br>
              <a:rPr lang="en-US" dirty="0" smtClean="0"/>
            </a:br>
            <a:r>
              <a:rPr lang="en-US" dirty="0" smtClean="0"/>
              <a:t>earlier </a:t>
            </a:r>
            <a:r>
              <a:rPr lang="en-US" dirty="0" smtClean="0"/>
              <a:t>on the homepage</a:t>
            </a:r>
          </a:p>
          <a:p>
            <a:pPr lvl="2"/>
            <a:r>
              <a:rPr lang="en-US" dirty="0" smtClean="0"/>
              <a:t>Each channel can have it’s own </a:t>
            </a:r>
            <a:r>
              <a:rPr lang="en-US" dirty="0" smtClean="0"/>
              <a:t/>
            </a:r>
            <a:br>
              <a:rPr lang="en-US" dirty="0" smtClean="0"/>
            </a:br>
            <a:r>
              <a:rPr lang="en-US" dirty="0" smtClean="0"/>
              <a:t>organizational </a:t>
            </a:r>
            <a:r>
              <a:rPr lang="en-US" dirty="0" smtClean="0"/>
              <a:t>sections. Sections can be </a:t>
            </a:r>
            <a:r>
              <a:rPr lang="en-US" dirty="0" smtClean="0"/>
              <a:t/>
            </a:r>
            <a:br>
              <a:rPr lang="en-US" dirty="0" smtClean="0"/>
            </a:br>
            <a:r>
              <a:rPr lang="en-US" dirty="0" smtClean="0"/>
              <a:t>added </a:t>
            </a:r>
            <a:r>
              <a:rPr lang="en-US" dirty="0" smtClean="0"/>
              <a:t>by clicking “New Section” in the </a:t>
            </a:r>
            <a:r>
              <a:rPr lang="en-US" dirty="0" smtClean="0"/>
              <a:t/>
            </a:r>
            <a:br>
              <a:rPr lang="en-US" dirty="0" smtClean="0"/>
            </a:br>
            <a:r>
              <a:rPr lang="en-US" dirty="0" smtClean="0"/>
              <a:t>middle </a:t>
            </a:r>
            <a:r>
              <a:rPr lang="en-US" dirty="0" smtClean="0"/>
              <a:t>of your selected channel page. </a:t>
            </a:r>
            <a:endParaRPr lang="en-US" dirty="0"/>
          </a:p>
        </p:txBody>
      </p:sp>
      <p:pic>
        <p:nvPicPr>
          <p:cNvPr id="2" name="Picture 1" descr="Screen Shot 2017-08-17 at 1.29.5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9187" y="1893710"/>
            <a:ext cx="4916874" cy="4462749"/>
          </a:xfrm>
          <a:prstGeom prst="rect">
            <a:avLst/>
          </a:prstGeom>
        </p:spPr>
      </p:pic>
      <p:cxnSp>
        <p:nvCxnSpPr>
          <p:cNvPr id="5" name="Straight Arrow Connector 4"/>
          <p:cNvCxnSpPr/>
          <p:nvPr/>
        </p:nvCxnSpPr>
        <p:spPr>
          <a:xfrm>
            <a:off x="4756528" y="2759725"/>
            <a:ext cx="3529716" cy="334851"/>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091376" y="3760342"/>
            <a:ext cx="2133215" cy="51781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15297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Apps, Pages and Additional Resources</a:t>
            </a:r>
            <a:endParaRPr lang="en-US" dirty="0">
              <a:ea typeface="+mj-ea"/>
            </a:endParaRPr>
          </a:p>
        </p:txBody>
      </p:sp>
      <p:sp>
        <p:nvSpPr>
          <p:cNvPr id="6" name="Content Placeholder 5"/>
          <p:cNvSpPr>
            <a:spLocks noGrp="1"/>
          </p:cNvSpPr>
          <p:nvPr>
            <p:ph idx="1"/>
          </p:nvPr>
        </p:nvSpPr>
        <p:spPr>
          <a:xfrm>
            <a:off x="558800" y="1838325"/>
            <a:ext cx="10515600" cy="4351338"/>
          </a:xfrm>
        </p:spPr>
        <p:txBody>
          <a:bodyPr/>
          <a:lstStyle/>
          <a:p>
            <a:pPr lvl="2"/>
            <a:r>
              <a:rPr lang="en-US" b="1" dirty="0" smtClean="0">
                <a:hlinkClick r:id="rId2"/>
              </a:rPr>
              <a:t>www.fwisd.org/training</a:t>
            </a:r>
            <a:endParaRPr lang="en-US" b="1" dirty="0" smtClean="0"/>
          </a:p>
          <a:p>
            <a:pPr lvl="3"/>
            <a:r>
              <a:rPr lang="en-US" b="1" dirty="0" smtClean="0"/>
              <a:t>The site linked above provides additional training cards, videos and manuals</a:t>
            </a:r>
          </a:p>
          <a:p>
            <a:pPr lvl="3"/>
            <a:r>
              <a:rPr lang="en-US" b="1" dirty="0" smtClean="0"/>
              <a:t>Examples of all all available apps and page types are available to give you an idea of what they will look like on the page so you can find exactly what you need</a:t>
            </a:r>
          </a:p>
          <a:p>
            <a:pPr lvl="3"/>
            <a:r>
              <a:rPr lang="en-US" b="1" dirty="0" smtClean="0"/>
              <a:t>Email or call Thomas Ketchersid anytime</a:t>
            </a:r>
          </a:p>
          <a:p>
            <a:pPr lvl="4"/>
            <a:r>
              <a:rPr lang="en-US" b="1" dirty="0">
                <a:hlinkClick r:id="rId3"/>
              </a:rPr>
              <a:t>t</a:t>
            </a:r>
            <a:r>
              <a:rPr lang="en-US" b="1" dirty="0" smtClean="0">
                <a:hlinkClick r:id="rId3"/>
              </a:rPr>
              <a:t>homas.ketchersid@fwisd.org</a:t>
            </a:r>
            <a:endParaRPr lang="en-US" b="1" dirty="0" smtClean="0"/>
          </a:p>
          <a:p>
            <a:pPr lvl="4"/>
            <a:r>
              <a:rPr lang="en-US" b="1" dirty="0" smtClean="0"/>
              <a:t>817-814-1938</a:t>
            </a:r>
            <a:endParaRPr lang="en-US" b="1" dirty="0"/>
          </a:p>
        </p:txBody>
      </p:sp>
      <p:pic>
        <p:nvPicPr>
          <p:cNvPr id="3" name="Picture 2" descr="Screen Shot 2017-08-17 at 1.45.5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495" y="3296717"/>
            <a:ext cx="3370661" cy="2698253"/>
          </a:xfrm>
          <a:prstGeom prst="rect">
            <a:avLst/>
          </a:prstGeom>
          <a:ln>
            <a:noFill/>
          </a:ln>
          <a:effectLst>
            <a:outerShdw blurRad="292100" dist="139700" dir="2700000" algn="tl" rotWithShape="0">
              <a:srgbClr val="333333">
                <a:alpha val="65000"/>
              </a:srgbClr>
            </a:outerShdw>
          </a:effectLst>
        </p:spPr>
      </p:pic>
      <p:pic>
        <p:nvPicPr>
          <p:cNvPr id="8" name="Picture 7" descr="Screen Shot 2017-08-17 at 1.46.17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4020" y="4207020"/>
            <a:ext cx="2732378" cy="2466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96374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Logging In</a:t>
            </a:r>
            <a:endParaRPr lang="en-US" dirty="0">
              <a:ea typeface="+mj-ea"/>
            </a:endParaRPr>
          </a:p>
        </p:txBody>
      </p:sp>
      <p:sp>
        <p:nvSpPr>
          <p:cNvPr id="11266" name="Content Placeholder 4"/>
          <p:cNvSpPr>
            <a:spLocks noGrp="1"/>
          </p:cNvSpPr>
          <p:nvPr>
            <p:ph idx="1"/>
          </p:nvPr>
        </p:nvSpPr>
        <p:spPr/>
        <p:txBody>
          <a:bodyPr/>
          <a:lstStyle/>
          <a:p>
            <a:pPr marL="457200" indent="-457200" eaLnBrk="1" hangingPunct="1">
              <a:buFont typeface="+mj-lt"/>
              <a:buAutoNum type="arabicPeriod"/>
            </a:pPr>
            <a:r>
              <a:rPr lang="en-US" sz="2800" dirty="0" smtClean="0">
                <a:latin typeface="Arial" charset="0"/>
              </a:rPr>
              <a:t>Navigate to </a:t>
            </a:r>
            <a:r>
              <a:rPr lang="en-US" sz="2800" dirty="0" smtClean="0">
                <a:latin typeface="Arial" charset="0"/>
                <a:hlinkClick r:id="rId2"/>
              </a:rPr>
              <a:t>www.fwisd.org</a:t>
            </a:r>
            <a:endParaRPr lang="en-US" sz="2800" dirty="0" smtClean="0">
              <a:latin typeface="Arial" charset="0"/>
            </a:endParaRPr>
          </a:p>
          <a:p>
            <a:pPr marL="457200" indent="-457200" eaLnBrk="1" hangingPunct="1">
              <a:buFont typeface="+mj-lt"/>
              <a:buAutoNum type="arabicPeriod"/>
            </a:pPr>
            <a:r>
              <a:rPr lang="en-US" sz="2800" dirty="0" smtClean="0">
                <a:latin typeface="Arial" charset="0"/>
              </a:rPr>
              <a:t>At the the bottom of the homepage, click “Sign In” on the left</a:t>
            </a:r>
          </a:p>
          <a:p>
            <a:pPr marL="457200" indent="-457200" eaLnBrk="1" hangingPunct="1">
              <a:buFont typeface="+mj-lt"/>
              <a:buAutoNum type="arabicPeriod"/>
            </a:pPr>
            <a:r>
              <a:rPr lang="en-US" sz="2800" dirty="0" smtClean="0">
                <a:latin typeface="Arial" charset="0"/>
              </a:rPr>
              <a:t>You will be prompted to enter your username/password</a:t>
            </a:r>
            <a:r>
              <a:rPr lang="en-US" sz="2800" dirty="0">
                <a:latin typeface="Arial" charset="0"/>
              </a:rPr>
              <a:t>. </a:t>
            </a:r>
            <a:r>
              <a:rPr lang="en-US" sz="2800" dirty="0" smtClean="0">
                <a:latin typeface="Arial" charset="0"/>
              </a:rPr>
              <a:t>Use </a:t>
            </a:r>
            <a:r>
              <a:rPr lang="en-US" sz="2800" dirty="0">
                <a:latin typeface="Arial" charset="0"/>
              </a:rPr>
              <a:t>your active directory to log in. </a:t>
            </a:r>
            <a:r>
              <a:rPr lang="en-US" sz="2800" b="1" dirty="0" smtClean="0">
                <a:latin typeface="Arial" charset="0"/>
              </a:rPr>
              <a:t>Make sure </a:t>
            </a:r>
            <a:r>
              <a:rPr lang="en-US" sz="2800" b="1" dirty="0">
                <a:latin typeface="Arial" charset="0"/>
              </a:rPr>
              <a:t>you do not add “@</a:t>
            </a:r>
            <a:r>
              <a:rPr lang="en-US" sz="2800" b="1" dirty="0" err="1">
                <a:latin typeface="Arial" charset="0"/>
              </a:rPr>
              <a:t>fwisd.org</a:t>
            </a:r>
            <a:r>
              <a:rPr lang="en-US" sz="2800" b="1" dirty="0">
                <a:latin typeface="Arial" charset="0"/>
              </a:rPr>
              <a:t>”</a:t>
            </a:r>
            <a:r>
              <a:rPr lang="en-US" sz="2800" dirty="0">
                <a:latin typeface="Arial" charset="0"/>
              </a:rPr>
              <a:t> when entering your user name, it will just be your first and last names. </a:t>
            </a:r>
            <a:endParaRPr lang="en-US" sz="2800" dirty="0" smtClean="0">
              <a:latin typeface="Arial" charset="0"/>
            </a:endParaRPr>
          </a:p>
          <a:p>
            <a:pPr marL="457200" indent="-457200" eaLnBrk="1" hangingPunct="1">
              <a:buFont typeface="+mj-lt"/>
              <a:buAutoNum type="arabicPeriod"/>
            </a:pPr>
            <a:r>
              <a:rPr lang="en-US" sz="2800" dirty="0" smtClean="0">
                <a:latin typeface="Arial" charset="0"/>
              </a:rPr>
              <a:t>If it is your first time logging in, contact Thomas Ketchersid to grant you editing rights after steps 1, 2 and 3.</a:t>
            </a:r>
            <a:br>
              <a:rPr lang="en-US" sz="2800" dirty="0" smtClean="0">
                <a:latin typeface="Arial" charset="0"/>
              </a:rPr>
            </a:br>
            <a:r>
              <a:rPr lang="en-US" sz="2800" dirty="0" smtClean="0">
                <a:latin typeface="Arial" charset="0"/>
              </a:rPr>
              <a:t/>
            </a:r>
            <a:br>
              <a:rPr lang="en-US" sz="2800" dirty="0" smtClean="0">
                <a:latin typeface="Arial" charset="0"/>
              </a:rPr>
            </a:br>
            <a:r>
              <a:rPr lang="en-US" sz="2800" i="1" dirty="0" smtClean="0">
                <a:latin typeface="Arial" charset="0"/>
              </a:rPr>
              <a:t>*Screenshots on next slide</a:t>
            </a:r>
            <a:endParaRPr lang="en-US" sz="2800" i="1"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8-16 at 12.46.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160" y="1371600"/>
            <a:ext cx="4470752" cy="4102099"/>
          </a:xfrm>
          <a:prstGeom prst="rect">
            <a:avLst/>
          </a:prstGeom>
          <a:ln>
            <a:noFill/>
          </a:ln>
          <a:effectLst>
            <a:outerShdw blurRad="292100" dist="139700" dir="2700000" algn="tl" rotWithShape="0">
              <a:srgbClr val="333333">
                <a:alpha val="65000"/>
              </a:srgbClr>
            </a:outerShdw>
          </a:effectLst>
        </p:spPr>
      </p:pic>
      <p:pic>
        <p:nvPicPr>
          <p:cNvPr id="4" name="Picture 3" descr="Screen Shot 2017-08-16 at 12.47.1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206" y="1375032"/>
            <a:ext cx="7125394" cy="40859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Site Manager</a:t>
            </a:r>
            <a:endParaRPr lang="en-US" dirty="0">
              <a:ea typeface="+mj-ea"/>
            </a:endParaRPr>
          </a:p>
        </p:txBody>
      </p:sp>
      <p:sp>
        <p:nvSpPr>
          <p:cNvPr id="13314" name="Content Placeholder 4"/>
          <p:cNvSpPr>
            <a:spLocks noGrp="1"/>
          </p:cNvSpPr>
          <p:nvPr>
            <p:ph idx="1"/>
          </p:nvPr>
        </p:nvSpPr>
        <p:spPr/>
        <p:txBody>
          <a:bodyPr/>
          <a:lstStyle/>
          <a:p>
            <a:pPr marL="457200" indent="-457200" eaLnBrk="1" hangingPunct="1">
              <a:buFont typeface="+mj-lt"/>
              <a:buAutoNum type="arabicPeriod"/>
            </a:pPr>
            <a:r>
              <a:rPr lang="en-US" dirty="0" smtClean="0">
                <a:latin typeface="Arial" charset="0"/>
              </a:rPr>
              <a:t>Now that you have successfully logged in, </a:t>
            </a:r>
            <a:r>
              <a:rPr lang="en-US" dirty="0">
                <a:latin typeface="Arial" charset="0"/>
              </a:rPr>
              <a:t>y</a:t>
            </a:r>
            <a:r>
              <a:rPr lang="en-US" dirty="0" smtClean="0">
                <a:latin typeface="Arial" charset="0"/>
              </a:rPr>
              <a:t>ou will see a thin, black menu bar on the left-hand side. At the top should be your initials followed by three other </a:t>
            </a:r>
            <a:r>
              <a:rPr lang="en-US" dirty="0" smtClean="0">
                <a:latin typeface="Arial" charset="0"/>
              </a:rPr>
              <a:t>icons</a:t>
            </a:r>
            <a:endParaRPr lang="en-US" dirty="0" smtClean="0">
              <a:latin typeface="Arial" charset="0"/>
            </a:endParaRPr>
          </a:p>
          <a:p>
            <a:pPr marL="457200" indent="-457200" eaLnBrk="1" hangingPunct="1">
              <a:buFont typeface="+mj-lt"/>
              <a:buAutoNum type="arabicPeriod"/>
            </a:pPr>
            <a:r>
              <a:rPr lang="en-US" dirty="0" smtClean="0">
                <a:latin typeface="Arial" charset="0"/>
              </a:rPr>
              <a:t>“Streams” allows you</a:t>
            </a:r>
            <a:br>
              <a:rPr lang="en-US" dirty="0" smtClean="0">
                <a:latin typeface="Arial" charset="0"/>
              </a:rPr>
            </a:br>
            <a:r>
              <a:rPr lang="en-US" dirty="0" smtClean="0">
                <a:latin typeface="Arial" charset="0"/>
              </a:rPr>
              <a:t>to select which sites</a:t>
            </a:r>
            <a:br>
              <a:rPr lang="en-US" dirty="0" smtClean="0">
                <a:latin typeface="Arial" charset="0"/>
              </a:rPr>
            </a:br>
            <a:r>
              <a:rPr lang="en-US" dirty="0" smtClean="0">
                <a:latin typeface="Arial" charset="0"/>
              </a:rPr>
              <a:t>you wish to follow</a:t>
            </a:r>
          </a:p>
          <a:p>
            <a:pPr marL="457200" indent="-457200" eaLnBrk="1" hangingPunct="1">
              <a:buFont typeface="+mj-lt"/>
              <a:buAutoNum type="arabicPeriod"/>
            </a:pPr>
            <a:r>
              <a:rPr lang="en-US" dirty="0" smtClean="0">
                <a:latin typeface="Arial" charset="0"/>
              </a:rPr>
              <a:t>“Passkeys” are not</a:t>
            </a:r>
            <a:br>
              <a:rPr lang="en-US" dirty="0" smtClean="0">
                <a:latin typeface="Arial" charset="0"/>
              </a:rPr>
            </a:br>
            <a:r>
              <a:rPr lang="en-US" dirty="0" smtClean="0">
                <a:latin typeface="Arial" charset="0"/>
              </a:rPr>
              <a:t>important</a:t>
            </a:r>
            <a:endParaRPr lang="en-US" dirty="0" smtClean="0">
              <a:latin typeface="Arial" charset="0"/>
            </a:endParaRPr>
          </a:p>
          <a:p>
            <a:pPr marL="457200" indent="-457200" eaLnBrk="1" hangingPunct="1">
              <a:buFont typeface="+mj-lt"/>
              <a:buAutoNum type="arabicPeriod"/>
            </a:pPr>
            <a:r>
              <a:rPr lang="en-US" dirty="0" smtClean="0">
                <a:latin typeface="Arial" charset="0"/>
              </a:rPr>
              <a:t>“Site Manager” is</a:t>
            </a:r>
            <a:br>
              <a:rPr lang="en-US" dirty="0" smtClean="0">
                <a:latin typeface="Arial" charset="0"/>
              </a:rPr>
            </a:br>
            <a:r>
              <a:rPr lang="en-US" dirty="0" smtClean="0">
                <a:latin typeface="Arial" charset="0"/>
              </a:rPr>
              <a:t>how you access</a:t>
            </a:r>
            <a:br>
              <a:rPr lang="en-US" dirty="0" smtClean="0">
                <a:latin typeface="Arial" charset="0"/>
              </a:rPr>
            </a:br>
            <a:r>
              <a:rPr lang="en-US" dirty="0" smtClean="0">
                <a:latin typeface="Arial" charset="0"/>
              </a:rPr>
              <a:t>the editing side of</a:t>
            </a:r>
            <a:br>
              <a:rPr lang="en-US" dirty="0" smtClean="0">
                <a:latin typeface="Arial" charset="0"/>
              </a:rPr>
            </a:br>
            <a:r>
              <a:rPr lang="en-US" dirty="0" smtClean="0">
                <a:latin typeface="Arial" charset="0"/>
              </a:rPr>
              <a:t>your site. Click it!</a:t>
            </a:r>
            <a:endParaRPr lang="en-US" dirty="0">
              <a:latin typeface="Arial" charset="0"/>
            </a:endParaRPr>
          </a:p>
        </p:txBody>
      </p:sp>
      <p:pic>
        <p:nvPicPr>
          <p:cNvPr id="3" name="Picture 2" descr="Screen Shot 2017-08-17 at 10.57.0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8250" y="2844800"/>
            <a:ext cx="5168900" cy="3708400"/>
          </a:xfrm>
          <a:prstGeom prst="rect">
            <a:avLst/>
          </a:prstGeom>
        </p:spPr>
      </p:pic>
      <p:graphicFrame>
        <p:nvGraphicFramePr>
          <p:cNvPr id="5" name="Diagram 4"/>
          <p:cNvGraphicFramePr/>
          <p:nvPr>
            <p:extLst>
              <p:ext uri="{D42A27DB-BD31-4B8C-83A1-F6EECF244321}">
                <p14:modId xmlns:p14="http://schemas.microsoft.com/office/powerpoint/2010/main" val="1184010991"/>
              </p:ext>
            </p:extLst>
          </p:nvPr>
        </p:nvGraphicFramePr>
        <p:xfrm>
          <a:off x="1447800" y="1799166"/>
          <a:ext cx="4953000" cy="5897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Site Manager</a:t>
            </a:r>
            <a:endParaRPr lang="en-US" dirty="0">
              <a:ea typeface="+mj-ea"/>
            </a:endParaRPr>
          </a:p>
        </p:txBody>
      </p:sp>
      <p:sp>
        <p:nvSpPr>
          <p:cNvPr id="6" name="Content Placeholder 5"/>
          <p:cNvSpPr>
            <a:spLocks noGrp="1"/>
          </p:cNvSpPr>
          <p:nvPr>
            <p:ph idx="1"/>
          </p:nvPr>
        </p:nvSpPr>
        <p:spPr/>
        <p:txBody>
          <a:bodyPr/>
          <a:lstStyle/>
          <a:p>
            <a:r>
              <a:rPr lang="en-US" dirty="0" smtClean="0"/>
              <a:t>In Site Manager there are two areas to be familiar with: </a:t>
            </a:r>
            <a:br>
              <a:rPr lang="en-US" dirty="0" smtClean="0"/>
            </a:br>
            <a:r>
              <a:rPr lang="en-US" i="1" dirty="0" smtClean="0"/>
              <a:t>Current Pages </a:t>
            </a:r>
            <a:r>
              <a:rPr lang="en-US" dirty="0" smtClean="0"/>
              <a:t>and </a:t>
            </a:r>
            <a:r>
              <a:rPr lang="en-US" i="1" dirty="0" smtClean="0"/>
              <a:t>Sites &amp; Channels</a:t>
            </a:r>
            <a:endParaRPr lang="en-US" i="1" dirty="0"/>
          </a:p>
        </p:txBody>
      </p:sp>
      <p:pic>
        <p:nvPicPr>
          <p:cNvPr id="9" name="Picture 8" descr="Screen Shot 2017-08-17 at 11.14.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1" y="2797928"/>
            <a:ext cx="7023100" cy="2903727"/>
          </a:xfrm>
          <a:prstGeom prst="rect">
            <a:avLst/>
          </a:prstGeom>
          <a:ln>
            <a:noFill/>
          </a:ln>
          <a:effectLst>
            <a:outerShdw blurRad="292100" dist="139700" dir="2700000" algn="tl" rotWithShape="0">
              <a:srgbClr val="333333">
                <a:alpha val="65000"/>
              </a:srgbClr>
            </a:outerShdw>
          </a:effectLst>
        </p:spPr>
      </p:pic>
      <p:pic>
        <p:nvPicPr>
          <p:cNvPr id="8" name="Picture 7" descr="Screen Shot 2017-08-17 at 11.20.55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700" y="4694014"/>
            <a:ext cx="4349749" cy="1986186"/>
          </a:xfrm>
          <a:prstGeom prst="rect">
            <a:avLst/>
          </a:prstGeom>
          <a:ln>
            <a:noFill/>
          </a:ln>
          <a:effectLst>
            <a:outerShdw blurRad="292100" dist="139700" dir="2700000" algn="tl" rotWithShape="0">
              <a:srgbClr val="333333">
                <a:alpha val="65000"/>
              </a:srgbClr>
            </a:outerShdw>
          </a:effectLst>
        </p:spPr>
      </p:pic>
      <p:pic>
        <p:nvPicPr>
          <p:cNvPr id="10" name="Picture 9" descr="Screen Shot 2017-08-17 at 11.20.44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19015" y="2414518"/>
            <a:ext cx="2315686" cy="4011682"/>
          </a:xfrm>
          <a:prstGeom prst="rect">
            <a:avLst/>
          </a:prstGeom>
          <a:ln>
            <a:noFill/>
          </a:ln>
          <a:effectLst>
            <a:outerShdw blurRad="292100" dist="139700" dir="2700000" algn="tl" rotWithShape="0">
              <a:srgbClr val="333333">
                <a:alpha val="65000"/>
              </a:srgbClr>
            </a:outerShdw>
          </a:effectLst>
        </p:spPr>
      </p:pic>
      <p:cxnSp>
        <p:nvCxnSpPr>
          <p:cNvPr id="12" name="Straight Arrow Connector 11"/>
          <p:cNvCxnSpPr/>
          <p:nvPr/>
        </p:nvCxnSpPr>
        <p:spPr>
          <a:xfrm flipV="1">
            <a:off x="1333500" y="2540000"/>
            <a:ext cx="7251700" cy="1143000"/>
          </a:xfrm>
          <a:prstGeom prst="straightConnector1">
            <a:avLst/>
          </a:prstGeom>
          <a:ln w="57150" cmpd="sng">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9" name="Straight Arrow Connector 18"/>
          <p:cNvCxnSpPr/>
          <p:nvPr/>
        </p:nvCxnSpPr>
        <p:spPr>
          <a:xfrm>
            <a:off x="2311400" y="3848100"/>
            <a:ext cx="1358900" cy="13716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33384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Current Pages</a:t>
            </a:r>
            <a:endParaRPr lang="en-US" dirty="0">
              <a:ea typeface="+mj-ea"/>
            </a:endParaRPr>
          </a:p>
        </p:txBody>
      </p:sp>
      <p:sp>
        <p:nvSpPr>
          <p:cNvPr id="6" name="Content Placeholder 5"/>
          <p:cNvSpPr>
            <a:spLocks noGrp="1"/>
          </p:cNvSpPr>
          <p:nvPr>
            <p:ph idx="1"/>
          </p:nvPr>
        </p:nvSpPr>
        <p:spPr>
          <a:xfrm>
            <a:off x="774700" y="1825625"/>
            <a:ext cx="10515600" cy="4351338"/>
          </a:xfrm>
        </p:spPr>
        <p:txBody>
          <a:bodyPr/>
          <a:lstStyle/>
          <a:p>
            <a:r>
              <a:rPr lang="en-US" b="1" dirty="0" smtClean="0"/>
              <a:t>Homepage </a:t>
            </a:r>
          </a:p>
          <a:p>
            <a:pPr lvl="1"/>
            <a:r>
              <a:rPr lang="en-US" dirty="0" smtClean="0"/>
              <a:t>The homepage of your website</a:t>
            </a:r>
            <a:br>
              <a:rPr lang="en-US" dirty="0" smtClean="0"/>
            </a:br>
            <a:r>
              <a:rPr lang="en-US" dirty="0" smtClean="0"/>
              <a:t>is organized by a </a:t>
            </a:r>
            <a:r>
              <a:rPr lang="en-US" dirty="0" smtClean="0"/>
              <a:t>series of</a:t>
            </a:r>
            <a:r>
              <a:rPr lang="en-US" dirty="0" smtClean="0"/>
              <a:t/>
            </a:r>
            <a:br>
              <a:rPr lang="en-US" dirty="0" smtClean="0"/>
            </a:br>
            <a:r>
              <a:rPr lang="en-US" dirty="0" smtClean="0"/>
              <a:t>“Apps” in the backend that </a:t>
            </a:r>
            <a:br>
              <a:rPr lang="en-US" dirty="0" smtClean="0"/>
            </a:br>
            <a:r>
              <a:rPr lang="en-US" dirty="0" smtClean="0"/>
              <a:t>push content to the </a:t>
            </a:r>
            <a:r>
              <a:rPr lang="en-US" dirty="0" smtClean="0"/>
              <a:t>homepage</a:t>
            </a:r>
            <a:endParaRPr lang="en-US" dirty="0" smtClean="0"/>
          </a:p>
          <a:p>
            <a:pPr lvl="1"/>
            <a:r>
              <a:rPr lang="en-US" dirty="0" smtClean="0"/>
              <a:t>Whenever you want to add a </a:t>
            </a:r>
            <a:br>
              <a:rPr lang="en-US" dirty="0" smtClean="0"/>
            </a:br>
            <a:r>
              <a:rPr lang="en-US" dirty="0" smtClean="0"/>
              <a:t>date to the calendar, publish a </a:t>
            </a:r>
            <a:br>
              <a:rPr lang="en-US" dirty="0" smtClean="0"/>
            </a:br>
            <a:r>
              <a:rPr lang="en-US" dirty="0" smtClean="0"/>
              <a:t>news item, create an </a:t>
            </a:r>
            <a:r>
              <a:rPr lang="en-US" dirty="0" err="1" smtClean="0"/>
              <a:t>announc</a:t>
            </a:r>
            <a:r>
              <a:rPr lang="en-US" dirty="0" smtClean="0"/>
              <a:t>-</a:t>
            </a:r>
            <a:br>
              <a:rPr lang="en-US" dirty="0" smtClean="0"/>
            </a:br>
            <a:r>
              <a:rPr lang="en-US" dirty="0" err="1" smtClean="0"/>
              <a:t>ement</a:t>
            </a:r>
            <a:r>
              <a:rPr lang="en-US" dirty="0" smtClean="0"/>
              <a:t> or a link, you go to </a:t>
            </a:r>
            <a:br>
              <a:rPr lang="en-US" dirty="0" smtClean="0"/>
            </a:br>
            <a:r>
              <a:rPr lang="en-US" dirty="0" smtClean="0"/>
              <a:t>“Homepage” in Site Editor to</a:t>
            </a:r>
            <a:br>
              <a:rPr lang="en-US" dirty="0" smtClean="0"/>
            </a:br>
            <a:r>
              <a:rPr lang="en-US" dirty="0" smtClean="0"/>
              <a:t>manage the corresponding </a:t>
            </a:r>
            <a:r>
              <a:rPr lang="en-US" dirty="0" smtClean="0"/>
              <a:t>app</a:t>
            </a:r>
            <a:endParaRPr lang="en-US" dirty="0" smtClean="0"/>
          </a:p>
        </p:txBody>
      </p:sp>
      <p:pic>
        <p:nvPicPr>
          <p:cNvPr id="3" name="Picture 2" descr="Screen Shot 2017-08-17 at 11.3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550" y="2145498"/>
            <a:ext cx="5620149" cy="4229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091783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Current Pages</a:t>
            </a:r>
            <a:endParaRPr lang="en-US" dirty="0">
              <a:ea typeface="+mj-ea"/>
            </a:endParaRPr>
          </a:p>
        </p:txBody>
      </p:sp>
      <p:pic>
        <p:nvPicPr>
          <p:cNvPr id="3" name="Picture 2" descr="Screen Shot 2017-08-17 at 11.3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6550" y="2056598"/>
            <a:ext cx="5620149" cy="4229902"/>
          </a:xfrm>
          <a:prstGeom prst="rect">
            <a:avLst/>
          </a:prstGeom>
          <a:ln>
            <a:noFill/>
          </a:ln>
          <a:effectLst>
            <a:outerShdw blurRad="292100" dist="139700" dir="2700000" algn="tl" rotWithShape="0">
              <a:srgbClr val="333333">
                <a:alpha val="65000"/>
              </a:srgbClr>
            </a:outerShdw>
          </a:effectLst>
        </p:spPr>
      </p:pic>
      <p:cxnSp>
        <p:nvCxnSpPr>
          <p:cNvPr id="5" name="Straight Arrow Connector 4"/>
          <p:cNvCxnSpPr/>
          <p:nvPr/>
        </p:nvCxnSpPr>
        <p:spPr>
          <a:xfrm>
            <a:off x="4826000" y="2438400"/>
            <a:ext cx="5422900" cy="15748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Content Placeholder 5"/>
          <p:cNvSpPr>
            <a:spLocks noGrp="1"/>
          </p:cNvSpPr>
          <p:nvPr>
            <p:ph idx="1"/>
          </p:nvPr>
        </p:nvSpPr>
        <p:spPr>
          <a:xfrm>
            <a:off x="685800" y="1800225"/>
            <a:ext cx="10515600" cy="4351338"/>
          </a:xfrm>
        </p:spPr>
        <p:txBody>
          <a:bodyPr/>
          <a:lstStyle/>
          <a:p>
            <a:r>
              <a:rPr lang="en-US" b="1" dirty="0" smtClean="0"/>
              <a:t>Homepage </a:t>
            </a:r>
          </a:p>
          <a:p>
            <a:pPr lvl="1"/>
            <a:r>
              <a:rPr lang="en-US" dirty="0" smtClean="0"/>
              <a:t>Manage Apps &amp; Layout</a:t>
            </a:r>
          </a:p>
          <a:p>
            <a:pPr lvl="2"/>
            <a:r>
              <a:rPr lang="en-US" dirty="0" smtClean="0"/>
              <a:t>Click this first to access the </a:t>
            </a:r>
            <a:r>
              <a:rPr lang="en-US" dirty="0" smtClean="0"/>
              <a:t>app</a:t>
            </a:r>
            <a:endParaRPr lang="en-US" dirty="0" smtClean="0"/>
          </a:p>
          <a:p>
            <a:pPr lvl="1"/>
            <a:r>
              <a:rPr lang="en-US" dirty="0" smtClean="0"/>
              <a:t>Apps</a:t>
            </a:r>
          </a:p>
          <a:p>
            <a:pPr lvl="2"/>
            <a:r>
              <a:rPr lang="en-US" dirty="0" smtClean="0"/>
              <a:t>Then click the app you want to</a:t>
            </a:r>
            <a:br>
              <a:rPr lang="en-US" dirty="0" smtClean="0"/>
            </a:br>
            <a:r>
              <a:rPr lang="en-US" dirty="0" smtClean="0"/>
              <a:t>access</a:t>
            </a:r>
            <a:endParaRPr lang="en-US" dirty="0"/>
          </a:p>
          <a:p>
            <a:pPr lvl="2"/>
            <a:r>
              <a:rPr lang="en-US" dirty="0" smtClean="0"/>
              <a:t>“District News” and “Upcoming </a:t>
            </a:r>
            <a:r>
              <a:rPr lang="en-US" dirty="0"/>
              <a:t/>
            </a:r>
            <a:br>
              <a:rPr lang="en-US" dirty="0"/>
            </a:br>
            <a:r>
              <a:rPr lang="en-US" dirty="0" smtClean="0"/>
              <a:t>Events” can not be accessed here</a:t>
            </a:r>
          </a:p>
          <a:p>
            <a:pPr lvl="3"/>
            <a:r>
              <a:rPr lang="en-US" dirty="0" smtClean="0"/>
              <a:t>Upcoming Events feeds from your</a:t>
            </a:r>
            <a:r>
              <a:rPr lang="en-US" dirty="0"/>
              <a:t/>
            </a:r>
            <a:br>
              <a:rPr lang="en-US" dirty="0"/>
            </a:br>
            <a:r>
              <a:rPr lang="en-US" dirty="0" smtClean="0"/>
              <a:t>calendar</a:t>
            </a:r>
          </a:p>
        </p:txBody>
      </p:sp>
      <p:cxnSp>
        <p:nvCxnSpPr>
          <p:cNvPr id="8" name="Straight Arrow Connector 7"/>
          <p:cNvCxnSpPr/>
          <p:nvPr/>
        </p:nvCxnSpPr>
        <p:spPr>
          <a:xfrm>
            <a:off x="5829300" y="4152900"/>
            <a:ext cx="495300" cy="11303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123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Current Pages</a:t>
            </a:r>
            <a:endParaRPr lang="en-US" dirty="0">
              <a:ea typeface="+mj-ea"/>
            </a:endParaRPr>
          </a:p>
        </p:txBody>
      </p:sp>
      <p:sp>
        <p:nvSpPr>
          <p:cNvPr id="6" name="Content Placeholder 5"/>
          <p:cNvSpPr>
            <a:spLocks noGrp="1"/>
          </p:cNvSpPr>
          <p:nvPr>
            <p:ph idx="1"/>
          </p:nvPr>
        </p:nvSpPr>
        <p:spPr>
          <a:xfrm>
            <a:off x="558800" y="1838325"/>
            <a:ext cx="10515600" cy="4351338"/>
          </a:xfrm>
        </p:spPr>
        <p:txBody>
          <a:bodyPr/>
          <a:lstStyle/>
          <a:p>
            <a:r>
              <a:rPr lang="en-US" b="1" dirty="0" smtClean="0"/>
              <a:t>Calendar</a:t>
            </a:r>
          </a:p>
          <a:p>
            <a:pPr lvl="1"/>
            <a:r>
              <a:rPr lang="en-US" dirty="0" smtClean="0"/>
              <a:t>Whenever you click</a:t>
            </a:r>
            <a:br>
              <a:rPr lang="en-US" dirty="0" smtClean="0"/>
            </a:br>
            <a:r>
              <a:rPr lang="en-US" dirty="0" smtClean="0"/>
              <a:t>“Calendar” under Current </a:t>
            </a:r>
            <a:br>
              <a:rPr lang="en-US" dirty="0" smtClean="0"/>
            </a:br>
            <a:r>
              <a:rPr lang="en-US" dirty="0" smtClean="0"/>
              <a:t>Pages you will be directed</a:t>
            </a:r>
            <a:br>
              <a:rPr lang="en-US" dirty="0" smtClean="0"/>
            </a:br>
            <a:r>
              <a:rPr lang="en-US" dirty="0" smtClean="0"/>
              <a:t>to the calendar section.</a:t>
            </a:r>
          </a:p>
          <a:p>
            <a:pPr lvl="1"/>
            <a:r>
              <a:rPr lang="en-US" dirty="0" smtClean="0"/>
              <a:t>To </a:t>
            </a:r>
            <a:r>
              <a:rPr lang="en-US" dirty="0" smtClean="0"/>
              <a:t>add </a:t>
            </a:r>
            <a:r>
              <a:rPr lang="en-US" dirty="0" smtClean="0"/>
              <a:t>and edit events</a:t>
            </a:r>
            <a:br>
              <a:rPr lang="en-US" dirty="0" smtClean="0"/>
            </a:br>
            <a:r>
              <a:rPr lang="en-US" dirty="0" smtClean="0"/>
              <a:t>click the “Calendar App”</a:t>
            </a:r>
            <a:br>
              <a:rPr lang="en-US" dirty="0" smtClean="0"/>
            </a:br>
            <a:r>
              <a:rPr lang="en-US" dirty="0" smtClean="0"/>
              <a:t>In the center of the page.</a:t>
            </a:r>
          </a:p>
          <a:p>
            <a:pPr lvl="1"/>
            <a:endParaRPr lang="en-US" dirty="0" smtClean="0"/>
          </a:p>
          <a:p>
            <a:pPr lvl="1"/>
            <a:endParaRPr lang="en-US" dirty="0"/>
          </a:p>
        </p:txBody>
      </p:sp>
      <p:pic>
        <p:nvPicPr>
          <p:cNvPr id="2" name="Picture 1" descr="Screen Shot 2017-08-17 at 12.03.4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5621" y="2019300"/>
            <a:ext cx="6610016" cy="405130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flipV="1">
            <a:off x="4508500" y="3060700"/>
            <a:ext cx="2768600" cy="90170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53829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extLst/>
        </p:spPr>
        <p:txBody>
          <a:bodyPr rtlCol="0">
            <a:normAutofit/>
          </a:bodyPr>
          <a:lstStyle/>
          <a:p>
            <a:pPr eaLnBrk="1" fontAlgn="auto" hangingPunct="1">
              <a:spcAft>
                <a:spcPts val="0"/>
              </a:spcAft>
              <a:defRPr/>
            </a:pPr>
            <a:r>
              <a:rPr lang="en-US" dirty="0" smtClean="0">
                <a:ea typeface="+mj-ea"/>
              </a:rPr>
              <a:t>Current Pages</a:t>
            </a:r>
            <a:endParaRPr lang="en-US" dirty="0">
              <a:ea typeface="+mj-ea"/>
            </a:endParaRPr>
          </a:p>
        </p:txBody>
      </p:sp>
      <p:sp>
        <p:nvSpPr>
          <p:cNvPr id="6" name="Content Placeholder 5"/>
          <p:cNvSpPr>
            <a:spLocks noGrp="1"/>
          </p:cNvSpPr>
          <p:nvPr>
            <p:ph idx="1"/>
          </p:nvPr>
        </p:nvSpPr>
        <p:spPr>
          <a:xfrm>
            <a:off x="558800" y="1838325"/>
            <a:ext cx="10515600" cy="4351338"/>
          </a:xfrm>
        </p:spPr>
        <p:txBody>
          <a:bodyPr/>
          <a:lstStyle/>
          <a:p>
            <a:r>
              <a:rPr lang="en-US" b="1" dirty="0" smtClean="0"/>
              <a:t>Calendar</a:t>
            </a:r>
          </a:p>
          <a:p>
            <a:pPr lvl="1"/>
            <a:r>
              <a:rPr lang="en-US" dirty="0" smtClean="0"/>
              <a:t>In the Calendar App there are two ways to add an event:</a:t>
            </a:r>
            <a:br>
              <a:rPr lang="en-US" dirty="0" smtClean="0"/>
            </a:br>
            <a:r>
              <a:rPr lang="en-US" dirty="0" smtClean="0"/>
              <a:t>                                                  1. Click “New Event” in the top left</a:t>
            </a:r>
            <a:br>
              <a:rPr lang="en-US" dirty="0" smtClean="0"/>
            </a:br>
            <a:r>
              <a:rPr lang="en-US" dirty="0" smtClean="0"/>
              <a:t>                                                  2. Double-click the date you wish to</a:t>
            </a:r>
            <a:br>
              <a:rPr lang="en-US" dirty="0" smtClean="0"/>
            </a:br>
            <a:r>
              <a:rPr lang="en-US" dirty="0" smtClean="0"/>
              <a:t>                                                      edit </a:t>
            </a:r>
            <a:r>
              <a:rPr lang="en-US" dirty="0" smtClean="0"/>
              <a:t>or add your </a:t>
            </a:r>
            <a:r>
              <a:rPr lang="en-US" dirty="0" smtClean="0"/>
              <a:t>event to</a:t>
            </a:r>
          </a:p>
          <a:p>
            <a:pPr lvl="2"/>
            <a:r>
              <a:rPr lang="en-US" dirty="0"/>
              <a:t>	</a:t>
            </a:r>
            <a:r>
              <a:rPr lang="en-US" dirty="0" smtClean="0"/>
              <a:t>			</a:t>
            </a:r>
            <a:br>
              <a:rPr lang="en-US" dirty="0" smtClean="0"/>
            </a:br>
            <a:r>
              <a:rPr lang="en-US" dirty="0" smtClean="0"/>
              <a:t> </a:t>
            </a:r>
          </a:p>
          <a:p>
            <a:pPr lvl="1"/>
            <a:endParaRPr lang="en-US" dirty="0"/>
          </a:p>
        </p:txBody>
      </p:sp>
      <p:pic>
        <p:nvPicPr>
          <p:cNvPr id="3" name="Picture 2" descr="Screen Shot 2017-08-17 at 12.14.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11" y="2766427"/>
            <a:ext cx="4165108" cy="3863665"/>
          </a:xfrm>
          <a:prstGeom prst="rect">
            <a:avLst/>
          </a:prstGeom>
          <a:ln>
            <a:noFill/>
          </a:ln>
          <a:effectLst>
            <a:outerShdw blurRad="292100" dist="139700" dir="2700000" algn="tl" rotWithShape="0">
              <a:srgbClr val="333333">
                <a:alpha val="65000"/>
              </a:srgbClr>
            </a:outerShdw>
          </a:effectLst>
        </p:spPr>
      </p:pic>
      <p:pic>
        <p:nvPicPr>
          <p:cNvPr id="5" name="Picture 4" descr="Screen Shot 2017-08-17 at 12.20.1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7313" y="3686837"/>
            <a:ext cx="4688957" cy="2862938"/>
          </a:xfrm>
          <a:prstGeom prst="rect">
            <a:avLst/>
          </a:prstGeom>
          <a:ln>
            <a:noFill/>
          </a:ln>
          <a:effectLst>
            <a:outerShdw blurRad="292100" dist="139700" dir="2700000" algn="tl" rotWithShape="0">
              <a:srgbClr val="333333">
                <a:alpha val="65000"/>
              </a:srgbClr>
            </a:outerShdw>
          </a:effectLst>
        </p:spPr>
      </p:pic>
      <p:cxnSp>
        <p:nvCxnSpPr>
          <p:cNvPr id="10" name="Straight Arrow Connector 9"/>
          <p:cNvCxnSpPr/>
          <p:nvPr/>
        </p:nvCxnSpPr>
        <p:spPr>
          <a:xfrm>
            <a:off x="8101283" y="3587736"/>
            <a:ext cx="1405703" cy="2194560"/>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6806560" y="3587736"/>
            <a:ext cx="1307055" cy="1010977"/>
          </a:xfrm>
          <a:prstGeom prst="straightConnector1">
            <a:avLst/>
          </a:prstGeom>
          <a:ln w="571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60002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2843</TotalTime>
  <Words>308</Words>
  <Application>Microsoft Macintosh PowerPoint</Application>
  <PresentationFormat>Custom</PresentationFormat>
  <Paragraphs>52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Blackboard Essentials</vt:lpstr>
      <vt:lpstr>Logging In</vt:lpstr>
      <vt:lpstr>PowerPoint Presentation</vt:lpstr>
      <vt:lpstr>Site Manager</vt:lpstr>
      <vt:lpstr>Site Manager</vt:lpstr>
      <vt:lpstr>Current Pages</vt:lpstr>
      <vt:lpstr>Current Pages</vt:lpstr>
      <vt:lpstr>Current Pages</vt:lpstr>
      <vt:lpstr>Current Pages</vt:lpstr>
      <vt:lpstr>Sites &amp; Channels</vt:lpstr>
      <vt:lpstr>Sites &amp; Channels</vt:lpstr>
      <vt:lpstr>Apps, Pages and Additional Resources</vt:lpstr>
      <vt:lpstr>PowerPoint Presentation</vt:lpstr>
    </vt:vector>
  </TitlesOfParts>
  <Company>Fort Worth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Imagination Fort Worth</dc:title>
  <dc:creator>Griffith, Barbara</dc:creator>
  <cp:lastModifiedBy>Thomas Ketchersid</cp:lastModifiedBy>
  <cp:revision>51</cp:revision>
  <cp:lastPrinted>2016-04-05T18:47:31Z</cp:lastPrinted>
  <dcterms:created xsi:type="dcterms:W3CDTF">2016-04-04T23:18:02Z</dcterms:created>
  <dcterms:modified xsi:type="dcterms:W3CDTF">2017-08-18T14:00:00Z</dcterms:modified>
</cp:coreProperties>
</file>